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6" r:id="rId9"/>
    <p:sldId id="277" r:id="rId10"/>
    <p:sldId id="274" r:id="rId11"/>
    <p:sldId id="275" r:id="rId12"/>
    <p:sldId id="278" r:id="rId13"/>
    <p:sldId id="279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Dai a Deus melhor </a:t>
            </a:r>
          </a:p>
          <a:p>
            <a:r>
              <a:rPr lang="pt-BR" dirty="0"/>
              <a:t>e mais completo dom: </a:t>
            </a:r>
          </a:p>
          <a:p>
            <a:r>
              <a:rPr lang="pt-BR" dirty="0"/>
              <a:t>Vossa vida, vossos </a:t>
            </a:r>
          </a:p>
          <a:p>
            <a:r>
              <a:rPr lang="pt-BR" dirty="0"/>
              <a:t>bens terrestres.</a:t>
            </a:r>
          </a:p>
        </p:txBody>
      </p:sp>
    </p:spTree>
    <p:extLst>
      <p:ext uri="{BB962C8B-B14F-4D97-AF65-F5344CB8AC3E}">
        <p14:creationId xmlns:p14="http://schemas.microsoft.com/office/powerpoint/2010/main" val="3609862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8C57462-A51D-441A-8154-DFEFBE94BA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Entregai a Cristo, </a:t>
            </a:r>
          </a:p>
          <a:p>
            <a:r>
              <a:rPr lang="pt-BR" dirty="0"/>
              <a:t>hoje, o coração: </a:t>
            </a:r>
          </a:p>
          <a:p>
            <a:r>
              <a:rPr lang="pt-BR" dirty="0"/>
              <a:t>Eis a mais preciosa oferta.</a:t>
            </a:r>
          </a:p>
        </p:txBody>
      </p:sp>
    </p:spTree>
    <p:extLst>
      <p:ext uri="{BB962C8B-B14F-4D97-AF65-F5344CB8AC3E}">
        <p14:creationId xmlns:p14="http://schemas.microsoft.com/office/powerpoint/2010/main" val="3359809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D936FA-3195-42E6-9BF6-9E962D147F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“Ó, trazei-Me o </a:t>
            </a:r>
          </a:p>
          <a:p>
            <a:r>
              <a:rPr lang="pt-BR" dirty="0"/>
              <a:t>dízimo ao tesouro. </a:t>
            </a:r>
          </a:p>
          <a:p>
            <a:r>
              <a:rPr lang="pt-BR" dirty="0"/>
              <a:t>Provai-Me!”, disse </a:t>
            </a:r>
          </a:p>
          <a:p>
            <a:r>
              <a:rPr lang="pt-BR" dirty="0"/>
              <a:t>o Senhor Jeová. </a:t>
            </a:r>
          </a:p>
        </p:txBody>
      </p:sp>
    </p:spTree>
    <p:extLst>
      <p:ext uri="{BB962C8B-B14F-4D97-AF65-F5344CB8AC3E}">
        <p14:creationId xmlns:p14="http://schemas.microsoft.com/office/powerpoint/2010/main" val="1967315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E7F68C0-6966-4C0B-BF1B-2B9EC1B2D6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 bens terrestres, </a:t>
            </a:r>
          </a:p>
          <a:p>
            <a:r>
              <a:rPr lang="pt-BR" dirty="0"/>
              <a:t>em nosso ouro, </a:t>
            </a:r>
          </a:p>
          <a:p>
            <a:r>
              <a:rPr lang="pt-BR" dirty="0"/>
              <a:t>Abundantes bênçãos </a:t>
            </a:r>
          </a:p>
          <a:p>
            <a:r>
              <a:rPr lang="pt-BR" dirty="0"/>
              <a:t>Ele porá.</a:t>
            </a:r>
          </a:p>
        </p:txBody>
      </p:sp>
    </p:spTree>
    <p:extLst>
      <p:ext uri="{BB962C8B-B14F-4D97-AF65-F5344CB8AC3E}">
        <p14:creationId xmlns:p14="http://schemas.microsoft.com/office/powerpoint/2010/main" val="4085043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Soam as palavras do </a:t>
            </a:r>
          </a:p>
          <a:p>
            <a:r>
              <a:rPr lang="pt-BR" dirty="0"/>
              <a:t>bom Salvador: </a:t>
            </a:r>
          </a:p>
          <a:p>
            <a:r>
              <a:rPr lang="pt-BR" dirty="0"/>
              <a:t>“Ó, trazei-Me o </a:t>
            </a:r>
          </a:p>
          <a:p>
            <a:r>
              <a:rPr lang="pt-BR" dirty="0"/>
              <a:t>dízimo ao tesouro.”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Aclamai a Cristo, </a:t>
            </a:r>
          </a:p>
          <a:p>
            <a:r>
              <a:rPr lang="pt-BR" dirty="0"/>
              <a:t>Mestre e Criador. </a:t>
            </a:r>
          </a:p>
          <a:p>
            <a:r>
              <a:rPr lang="pt-BR" dirty="0"/>
              <a:t>Ofertai-Lhe vosso ouro.</a:t>
            </a:r>
          </a:p>
        </p:txBody>
      </p:sp>
    </p:spTree>
    <p:extLst>
      <p:ext uri="{BB962C8B-B14F-4D97-AF65-F5344CB8AC3E}">
        <p14:creationId xmlns:p14="http://schemas.microsoft.com/office/powerpoint/2010/main" val="507452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D936FA-3195-42E6-9BF6-9E962D147F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“Ó, trazei-Me o </a:t>
            </a:r>
          </a:p>
          <a:p>
            <a:r>
              <a:rPr lang="pt-BR" dirty="0"/>
              <a:t>dízimo ao tesouro. </a:t>
            </a:r>
          </a:p>
          <a:p>
            <a:r>
              <a:rPr lang="pt-BR" dirty="0"/>
              <a:t>Provai-Me!”, disse </a:t>
            </a:r>
          </a:p>
          <a:p>
            <a:r>
              <a:rPr lang="pt-BR" dirty="0"/>
              <a:t>o Senhor Jeová. </a:t>
            </a:r>
          </a:p>
        </p:txBody>
      </p:sp>
    </p:spTree>
    <p:extLst>
      <p:ext uri="{BB962C8B-B14F-4D97-AF65-F5344CB8AC3E}">
        <p14:creationId xmlns:p14="http://schemas.microsoft.com/office/powerpoint/2010/main" val="3221442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E7F68C0-6966-4C0B-BF1B-2B9EC1B2D6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 bens terrestres, </a:t>
            </a:r>
          </a:p>
          <a:p>
            <a:r>
              <a:rPr lang="pt-BR" dirty="0"/>
              <a:t>em nosso ouro, </a:t>
            </a:r>
          </a:p>
          <a:p>
            <a:r>
              <a:rPr lang="pt-BR" dirty="0"/>
              <a:t>Abundantes bênçãos </a:t>
            </a:r>
          </a:p>
          <a:p>
            <a:r>
              <a:rPr lang="pt-BR" dirty="0"/>
              <a:t>Ele porá.</a:t>
            </a:r>
          </a:p>
        </p:txBody>
      </p:sp>
    </p:spTree>
    <p:extLst>
      <p:ext uri="{BB962C8B-B14F-4D97-AF65-F5344CB8AC3E}">
        <p14:creationId xmlns:p14="http://schemas.microsoft.com/office/powerpoint/2010/main" val="3134744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Vosso coração por </a:t>
            </a:r>
          </a:p>
          <a:p>
            <a:r>
              <a:rPr lang="pt-BR" dirty="0"/>
              <a:t>certo irá sentir </a:t>
            </a:r>
          </a:p>
          <a:p>
            <a:r>
              <a:rPr lang="pt-BR" dirty="0"/>
              <a:t>Que, com santo </a:t>
            </a:r>
          </a:p>
          <a:p>
            <a:r>
              <a:rPr lang="pt-BR" dirty="0"/>
              <a:t>dízimo e oferta, </a:t>
            </a:r>
          </a:p>
        </p:txBody>
      </p:sp>
    </p:spTree>
    <p:extLst>
      <p:ext uri="{BB962C8B-B14F-4D97-AF65-F5344CB8AC3E}">
        <p14:creationId xmlns:p14="http://schemas.microsoft.com/office/powerpoint/2010/main" val="3819471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mensagem, almas </a:t>
            </a:r>
          </a:p>
          <a:p>
            <a:r>
              <a:rPr lang="pt-BR" dirty="0"/>
              <a:t>poderão ouvir,</a:t>
            </a:r>
          </a:p>
          <a:p>
            <a:r>
              <a:rPr lang="pt-BR" dirty="0"/>
              <a:t>E encontrar a senda certa. </a:t>
            </a:r>
          </a:p>
        </p:txBody>
      </p:sp>
    </p:spTree>
    <p:extLst>
      <p:ext uri="{BB962C8B-B14F-4D97-AF65-F5344CB8AC3E}">
        <p14:creationId xmlns:p14="http://schemas.microsoft.com/office/powerpoint/2010/main" val="1808574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D936FA-3195-42E6-9BF6-9E962D147F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“Ó, trazei-Me o </a:t>
            </a:r>
          </a:p>
          <a:p>
            <a:r>
              <a:rPr lang="pt-BR" dirty="0"/>
              <a:t>dízimo ao tesouro. </a:t>
            </a:r>
          </a:p>
          <a:p>
            <a:r>
              <a:rPr lang="pt-BR" dirty="0"/>
              <a:t>Provai-Me!”, disse </a:t>
            </a:r>
          </a:p>
          <a:p>
            <a:r>
              <a:rPr lang="pt-BR" dirty="0"/>
              <a:t>o Senhor Jeová. </a:t>
            </a:r>
          </a:p>
        </p:txBody>
      </p:sp>
    </p:spTree>
    <p:extLst>
      <p:ext uri="{BB962C8B-B14F-4D97-AF65-F5344CB8AC3E}">
        <p14:creationId xmlns:p14="http://schemas.microsoft.com/office/powerpoint/2010/main" val="1279774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SOAM AS PALAVRAS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E7F68C0-6966-4C0B-BF1B-2B9EC1B2D6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 bens terrestres, </a:t>
            </a:r>
          </a:p>
          <a:p>
            <a:r>
              <a:rPr lang="pt-BR" dirty="0"/>
              <a:t>em nosso ouro, </a:t>
            </a:r>
          </a:p>
          <a:p>
            <a:r>
              <a:rPr lang="pt-BR" dirty="0"/>
              <a:t>Abundantes bênçãos </a:t>
            </a:r>
          </a:p>
          <a:p>
            <a:r>
              <a:rPr lang="pt-BR" dirty="0"/>
              <a:t>Ele porá.</a:t>
            </a:r>
          </a:p>
        </p:txBody>
      </p:sp>
    </p:spTree>
    <p:extLst>
      <p:ext uri="{BB962C8B-B14F-4D97-AF65-F5344CB8AC3E}">
        <p14:creationId xmlns:p14="http://schemas.microsoft.com/office/powerpoint/2010/main" val="1744552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225</Words>
  <Application>Microsoft Office PowerPoint</Application>
  <PresentationFormat>Apresentação na tela (16:9)</PresentationFormat>
  <Paragraphs>71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SOAM AS PALAVRAS</vt:lpstr>
      <vt:lpstr>SOAM AS PALAVRAS</vt:lpstr>
      <vt:lpstr>SOAM AS PALAVRAS</vt:lpstr>
      <vt:lpstr>SOAM AS PALAVRAS</vt:lpstr>
      <vt:lpstr>SOAM AS PALAVRAS</vt:lpstr>
      <vt:lpstr>SOAM AS PALAVRAS</vt:lpstr>
      <vt:lpstr>SOAM AS PALAVRAS</vt:lpstr>
      <vt:lpstr>SOAM AS PALAVRAS</vt:lpstr>
      <vt:lpstr>SOAM AS PALAVRAS</vt:lpstr>
      <vt:lpstr>SOAM AS PALAVRAS</vt:lpstr>
      <vt:lpstr>SOAM AS PALAVRAS</vt:lpstr>
      <vt:lpstr>SOAM AS PALAVRAS</vt:lpstr>
      <vt:lpstr>SOAM AS PALAVRAS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2019-06-12T21:48:37Z</dcterms:modified>
</cp:coreProperties>
</file>

<file path=docProps/thumbnail.jpeg>
</file>